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3" Type="http://schemas.openxmlformats.org/officeDocument/2006/relationships/viewProps" Target="viewProps.xml" /><Relationship Id="rId1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5" Type="http://schemas.openxmlformats.org/officeDocument/2006/relationships/tableStyles" Target="tableStyles.xml" /><Relationship Id="rId14" Type="http://schemas.openxmlformats.org/officeDocument/2006/relationships/theme" Target="theme/theme1.xml" 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rmarkdown.rstudio.com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My Custom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BSX1028: Popular Science Series</a:t>
            </a:r>
            <a:br/>
            <a:br/>
            <a:r>
              <a:rPr/>
              <a:t>Your Name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New Topic Title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Next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Some content for the next slide…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Ancient DNA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/>
            <a:r>
              <a:rPr/>
              <a:t>Molecular phylogenetics</a:t>
            </a:r>
          </a:p>
          <a:p>
            <a:pPr lvl="0"/>
            <a:r>
              <a:rPr/>
              <a:t>Ancient DNA</a:t>
            </a:r>
          </a:p>
          <a:p>
            <a:pPr lvl="0"/>
            <a:r>
              <a:rPr/>
              <a:t>Sabretooth cats</a:t>
            </a:r>
          </a:p>
          <a:p>
            <a:pPr lvl="0"/>
            <a:r>
              <a:rPr/>
              <a:t>Sequencing the North Sea </a:t>
            </a:r>
            <a:r>
              <a:rPr i="1"/>
              <a:t>Homotherium</a:t>
            </a:r>
          </a:p>
        </p:txBody>
      </p:sp>
      <p:pic>
        <p:nvPicPr>
          <p:cNvPr descr="./assets/smilodon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546100"/>
            <a:ext cx="5105400" cy="3708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 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is an R Markdown presentation. Markdown is a simple formatting syntax for authoring HTML, PDF, and MS Word documents. For more details on using R Markdown see </a:t>
            </a:r>
            <a:r>
              <a:rPr>
                <a:hlinkClick r:id="rId2"/>
              </a:rPr>
              <a:t>http://rmarkdown.rstudio.com</a:t>
            </a:r>
            <a:r>
              <a:rPr/>
              <a:t>.</a:t>
            </a:r>
          </a:p>
          <a:p>
            <a:pPr lvl="0" indent="0" marL="0">
              <a:buNone/>
            </a:pPr>
            <a:r>
              <a:rPr/>
              <a:t>When you click the </a:t>
            </a:r>
            <a:r>
              <a:rPr b="1"/>
              <a:t>Knit</a:t>
            </a:r>
            <a:r>
              <a:rPr/>
              <a:t> button a document will be generated that includes both content as well as the output of any embedded R code chunks within the document.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Slide with Bullets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Bullet 1</a:t>
            </a:r>
          </a:p>
          <a:p>
            <a:pPr lvl="0"/>
            <a:r>
              <a:rPr/>
              <a:t>Bullet 2</a:t>
            </a:r>
          </a:p>
          <a:p>
            <a:pPr lvl="0"/>
            <a:r>
              <a:rPr/>
              <a:t>Bullet 3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Slide with R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summary</a:t>
            </a:r>
            <a:r>
              <a:rPr>
                <a:latin typeface="Courier"/>
              </a:rPr>
              <a:t>(cars)</a:t>
            </a:r>
          </a:p>
          <a:p>
            <a:pPr lvl="0" indent="0">
              <a:buNone/>
            </a:pPr>
            <a:r>
              <a:rPr>
                <a:latin typeface="Courier"/>
              </a:rPr>
              <a:t>##      speed           dist       
##  Min.   : 4.0   Min.   :  2.00  
##  1st Qu.:12.0   1st Qu.: 26.00  
##  Median :15.0   Median : 36.00  
##  Mean   :15.4   Mean   : 42.98  
##  3rd Qu.:19.0   3rd Qu.: 56.00  
##  Max.   :25.0   Max.   :120.00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Slide with Plot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i="1"/>
              <a:t>sakjdf</a:t>
            </a:r>
          </a:p>
          <a:p>
            <a:pPr lvl="0"/>
            <a:r>
              <a:rPr b="1"/>
              <a:t>adfwafdsf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Bla</a:t>
            </a:r>
          </a:p>
        </p:txBody>
      </p:sp>
      <p:pic>
        <p:nvPicPr>
          <p:cNvPr descr="END-4404_aDNA_files/figure-pptx/pressur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51100" y="1193800"/>
            <a:ext cx="42418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New Topic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Custom Presentation</dc:title>
  <dc:creator>Your Name</dc:creator>
  <cp:keywords/>
  <dcterms:created xsi:type="dcterms:W3CDTF">2025-03-02T20:13:22Z</dcterms:created>
  <dcterms:modified xsi:type="dcterms:W3CDTF">2025-03-02T20:13:22Z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job">
    <vt:lpwstr>email: a.barlow@bangor.ac.uk</vt:lpwstr>
  </property>
  <property fmtid="{D5CDD505-2E9C-101B-9397-08002B2CF9AE}" pid="3" name="license">
    <vt:lpwstr>by-nc-sa</vt:lpwstr>
  </property>
  <property fmtid="{D5CDD505-2E9C-101B-9397-08002B2CF9AE}" pid="4" name="output">
    <vt:lpwstr/>
  </property>
  <property fmtid="{D5CDD505-2E9C-101B-9397-08002B2CF9AE}" pid="5" name="subtitle">
    <vt:lpwstr>BSX1028: Popular Science Series</vt:lpwstr>
  </property>
</Properties>
</file>